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19" r:id="rId2"/>
    <p:sldMasterId id="2147483731" r:id="rId3"/>
  </p:sldMasterIdLst>
  <p:notesMasterIdLst>
    <p:notesMasterId r:id="rId19"/>
  </p:notesMasterIdLst>
  <p:sldIdLst>
    <p:sldId id="364" r:id="rId4"/>
    <p:sldId id="365" r:id="rId5"/>
    <p:sldId id="367" r:id="rId6"/>
    <p:sldId id="369" r:id="rId7"/>
    <p:sldId id="371" r:id="rId8"/>
    <p:sldId id="373" r:id="rId9"/>
    <p:sldId id="374" r:id="rId10"/>
    <p:sldId id="444" r:id="rId11"/>
    <p:sldId id="445" r:id="rId12"/>
    <p:sldId id="446" r:id="rId13"/>
    <p:sldId id="447" r:id="rId14"/>
    <p:sldId id="448" r:id="rId15"/>
    <p:sldId id="449" r:id="rId16"/>
    <p:sldId id="450" r:id="rId17"/>
    <p:sldId id="451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50021"/>
    <a:srgbClr val="FFCC00"/>
    <a:srgbClr val="973942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80" autoAdjust="0"/>
    <p:restoredTop sz="96433" autoAdjust="0"/>
  </p:normalViewPr>
  <p:slideViewPr>
    <p:cSldViewPr snapToGrid="0">
      <p:cViewPr>
        <p:scale>
          <a:sx n="76" d="100"/>
          <a:sy n="76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133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136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135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B9A6FD-030C-45D6-917F-48E012A83467}" type="slidenum">
              <a:rPr kumimoji="1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8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4934FB7C-B1C3-4C27-BFAE-6E92D6674A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261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6D17E697-91DB-4418-8B68-6745F1366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5599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33D668A-EE25-46F6-9355-EEE6049F39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1484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8CF6266-0B79-49C8-A8E8-08F4BEE99E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4951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BE2D79C2-1512-4A86-BB80-4BBDDAD146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4247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C54307CE-3CF7-4FC4-B055-D5BAD50A0C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3331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68A2BB7D-0BA8-428F-BF55-BBBE7F3FDE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27711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30081F24-D430-408A-B5A2-9B3624F64B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97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D9CFD873-306C-4249-A047-ABFEE2FB29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7672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DDBFC195-7D8C-4D35-BB28-C5CD12DBEB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1469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06B19CBD-6462-451C-922E-5919000DBA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1604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A3BB7-6BFA-4E22-9229-83DB74664A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5681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23912-CF9A-497C-9D65-FD0F5CD9B5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76618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36755-9FF0-4F35-A8E6-C5E16C0C53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3629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8BAE4-5301-48A6-A517-3C98A03E59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219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45278-1B30-4DFE-A37A-50275F8F05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05258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A4F65-4CB6-4FE1-9F49-B88418B025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85493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0EFFF-499E-429B-9E0D-589E0B4AB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219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3F612-D01C-47B6-AEAA-62157E831D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64331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B4687-5A9D-4BC4-8F5D-E3919CC263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762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D5BC-FF51-433C-87FD-380D38C55A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3304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12F6B-39E0-4C58-B57B-254662136C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916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2025/3/15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solidFill>
                  <a:srgbClr val="000000"/>
                </a:solidFill>
                <a:latin typeface="Arial" charset="0"/>
                <a:ea typeface="新細明體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solidFill>
                  <a:srgbClr val="000000"/>
                </a:solidFill>
                <a:latin typeface="Arial" charset="0"/>
                <a:ea typeface="新細明體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B6A8142-5C94-4C60-A31B-426C824DEB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520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E6CB45D-E152-4925-B733-4BF8782058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998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4"/>
          <p:cNvSpPr>
            <a:spLocks noChangeArrowheads="1"/>
          </p:cNvSpPr>
          <p:nvPr/>
        </p:nvSpPr>
        <p:spPr bwMode="auto">
          <a:xfrm>
            <a:off x="2318327" y="1810943"/>
            <a:ext cx="7555345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8800" b="1" i="0" u="none" strike="noStrike" kern="1200" cap="none" spc="0" normalizeH="0" baseline="0" noProof="0" dirty="0">
                <a:ln w="10541" cmpd="sng">
                  <a:solidFill>
                    <a:srgbClr val="BBE0E3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glow rad="63500">
                    <a:srgbClr val="BBE0E3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 pitchFamily="34" charset="0"/>
                <a:cs typeface="Arial" pitchFamily="34" charset="0"/>
              </a:rPr>
              <a:t>你的名何其美</a:t>
            </a:r>
            <a:endParaRPr kumimoji="1" lang="en-US" altLang="en-US" sz="8800" b="1" i="0" u="none" strike="noStrike" kern="1200" cap="none" spc="0" normalizeH="0" baseline="0" noProof="0" dirty="0">
              <a:ln w="10541" cmpd="sng">
                <a:solidFill>
                  <a:srgbClr val="BBE0E3">
                    <a:shade val="88000"/>
                    <a:satMod val="110000"/>
                  </a:srgbClr>
                </a:solidFill>
                <a:prstDash val="solid"/>
              </a:ln>
              <a:solidFill>
                <a:srgbClr val="00B050"/>
              </a:solidFill>
              <a:effectLst>
                <a:glow rad="63500">
                  <a:srgbClr val="BBE0E3">
                    <a:satMod val="175000"/>
                    <a:alpha val="40000"/>
                  </a:srgbClr>
                </a:glo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4" name="Rectangle 5"/>
          <p:cNvSpPr>
            <a:spLocks noChangeArrowheads="1"/>
          </p:cNvSpPr>
          <p:nvPr/>
        </p:nvSpPr>
        <p:spPr bwMode="auto">
          <a:xfrm>
            <a:off x="4151745" y="3747337"/>
            <a:ext cx="594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000" b="1" i="0" u="none" strike="noStrike" kern="1200" cap="none" spc="0" normalizeH="0" baseline="0" noProof="0" dirty="0">
                <a:ln w="10541" cmpd="sng">
                  <a:solidFill>
                    <a:srgbClr val="BBE0E3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Your Name is Beautiful </a:t>
            </a:r>
            <a:endParaRPr kumimoji="1" lang="en-US" altLang="en-US" sz="4000" b="1" i="0" u="none" strike="noStrike" kern="1200" cap="none" spc="0" normalizeH="0" baseline="0" noProof="0" dirty="0">
              <a:ln w="10541" cmpd="sng">
                <a:solidFill>
                  <a:srgbClr val="BBE0E3">
                    <a:shade val="88000"/>
                    <a:satMod val="110000"/>
                  </a:srgbClr>
                </a:solidFill>
                <a:prstDash val="solid"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1536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73" y="3848756"/>
            <a:ext cx="25908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400" y="94672"/>
            <a:ext cx="254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44646" y="4734581"/>
            <a:ext cx="2037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63500">
                    <a:srgbClr val="333399">
                      <a:satMod val="175000"/>
                      <a:alpha val="40000"/>
                    </a:srgbClr>
                  </a:glow>
                </a:effectLst>
                <a:uLnTx/>
                <a:uFillTx/>
                <a:latin typeface="SimSun" pitchFamily="2" charset="-122"/>
                <a:ea typeface="SimSun" pitchFamily="2" charset="-122"/>
                <a:cs typeface="Arial" pitchFamily="34" charset="0"/>
              </a:rPr>
              <a:t>新心音乐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63500">
                  <a:srgbClr val="333399">
                    <a:satMod val="175000"/>
                    <a:alpha val="40000"/>
                  </a:srgbClr>
                </a:glow>
              </a:effectLst>
              <a:uLnTx/>
              <a:uFillTx/>
              <a:latin typeface="SimSun" pitchFamily="2" charset="-122"/>
              <a:ea typeface="SimSun" pitchFamily="2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204700" cy="686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33400" y="609600"/>
            <a:ext cx="113538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渺小的人算甚么</a:t>
            </a: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人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生何等短</a:t>
            </a: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暂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天父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,  </a:t>
            </a: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你为何眷顾 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1004454" y="2685472"/>
            <a:ext cx="1067954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What is tiny mankind; human life is so short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5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Father, why do you care for them</a:t>
            </a:r>
            <a:r>
              <a:rPr lang="en-US" altLang="en-US" sz="5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1" lang="en-US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800" y="609600"/>
            <a:ext cx="8610600" cy="289098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赐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下荣耀尊贵为我冠冕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统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管全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地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我不禁要大声来赞美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381000" y="3325090"/>
            <a:ext cx="115062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You give glory and honor as my crown</a:t>
            </a:r>
            <a:b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You control all the earth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8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</a:t>
            </a:r>
            <a:r>
              <a:rPr lang="en-US" altLang="en-US" sz="48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an’t </a:t>
            </a:r>
            <a:r>
              <a:rPr lang="en-US" altLang="en-US" sz="48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but praise You </a:t>
            </a:r>
            <a:r>
              <a:rPr lang="en-US" altLang="en-US" sz="48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loudly</a:t>
            </a:r>
            <a:endParaRPr lang="en-US" altLang="en-US" sz="4800" b="1" kern="1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7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800" y="609600"/>
            <a:ext cx="86106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057400" y="3276600"/>
            <a:ext cx="86868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Your name is beautiful in all the earth!</a:t>
            </a: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</a:br>
            <a:r>
              <a:rPr kumimoji="1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691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799" y="609600"/>
            <a:ext cx="9467273" cy="2819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我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向你伸出双手</a:t>
            </a: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大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声宣告你是</a:t>
            </a: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主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哦父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, </a:t>
            </a: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你的名在全地何其美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457200" y="3202708"/>
            <a:ext cx="11277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stretch out my hands to You</a:t>
            </a:r>
            <a:b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loudly declare that You are the Lord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Father, Your name is beautiful in all the earth</a:t>
            </a:r>
            <a:r>
              <a:rPr lang="en-US" altLang="en-US" sz="4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4400" b="1" kern="1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4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800" y="609600"/>
            <a:ext cx="86106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057400" y="3276600"/>
            <a:ext cx="86868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Your name is beautiful in all the earth!</a:t>
            </a: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</a:br>
            <a:r>
              <a:rPr kumimoji="1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54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799" y="609600"/>
            <a:ext cx="9467273" cy="2819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我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向你伸出双手</a:t>
            </a: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大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声宣告你是</a:t>
            </a: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主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哦父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, </a:t>
            </a: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你的名在全地何其美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457200" y="3202708"/>
            <a:ext cx="11277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stretch out my hands to You</a:t>
            </a:r>
            <a:b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loudly declare that You are the Lord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Father, Your name is beautiful in all the earth</a:t>
            </a:r>
            <a:r>
              <a:rPr lang="en-US" altLang="en-US" sz="4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4400" b="1" kern="1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41684" y="628049"/>
            <a:ext cx="11277600" cy="304880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每当夜幕低垂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举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目遥望穹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苍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天父</a:t>
            </a:r>
            <a:r>
              <a:rPr kumimoji="1" lang="en-US" altLang="zh-CN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,  </a:t>
            </a: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我发出赞叹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1260909" y="3052831"/>
            <a:ext cx="1003915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As night falls,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 lift up my eyes and look at the sky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5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Father, I give praises to You</a:t>
            </a:r>
            <a:r>
              <a:rPr lang="en-US" altLang="en-US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1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381000"/>
            <a:ext cx="109728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耿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耿银河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点繁星明月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伴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我不禁要向你俯伏敬拜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609600" y="3181279"/>
            <a:ext cx="1051098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Bright stars are accompanied by the moon </a:t>
            </a:r>
            <a:b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 the Milky Way galaxy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can’t help but fall down to worship You</a:t>
            </a:r>
            <a:r>
              <a:rPr lang="en-US" altLang="en-US" sz="4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endParaRPr kumimoji="1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2204700" cy="686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33400" y="609600"/>
            <a:ext cx="113538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渺小的人算甚么</a:t>
            </a: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人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生何等短</a:t>
            </a: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暂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天父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,  </a:t>
            </a: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你为何眷顾 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1004454" y="2685472"/>
            <a:ext cx="1067954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What is tiny mankind; human life is so short 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5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Father, why do you care for them</a:t>
            </a:r>
            <a:r>
              <a:rPr lang="en-US" altLang="en-US" sz="5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1" lang="en-US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6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800" y="609600"/>
            <a:ext cx="8610600" cy="289098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赐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下荣耀尊贵为我冠冕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统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管全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地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我不禁要大声来赞美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381000" y="3325090"/>
            <a:ext cx="115062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You give glory and honor as my crown</a:t>
            </a:r>
            <a:b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You control all the earth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8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</a:t>
            </a:r>
            <a:r>
              <a:rPr lang="en-US" altLang="en-US" sz="48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an’t </a:t>
            </a:r>
            <a:r>
              <a:rPr lang="en-US" altLang="en-US" sz="48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but praise You </a:t>
            </a:r>
            <a:r>
              <a:rPr lang="en-US" altLang="en-US" sz="48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loudly</a:t>
            </a:r>
            <a:endParaRPr lang="en-US" altLang="en-US" sz="4800" b="1" kern="1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1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800" y="609600"/>
            <a:ext cx="86106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你的名在全地何其美！</a:t>
            </a:r>
            <a:endParaRPr kumimoji="1" lang="en-US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057400" y="3276600"/>
            <a:ext cx="86868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Your name is beautiful in all the earth!</a:t>
            </a: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itchFamily="18" charset="-120"/>
                <a:cs typeface="Arial" panose="020B0604020202020204" pitchFamily="34" charset="0"/>
              </a:rPr>
            </a:br>
            <a:r>
              <a:rPr kumimoji="1" lang="en-US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8799" y="609600"/>
            <a:ext cx="9467273" cy="2819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我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向你伸出双手</a:t>
            </a:r>
            <a:r>
              <a:rPr kumimoji="1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大</a:t>
            </a:r>
            <a:r>
              <a:rPr kumimoji="1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声宣告你是</a:t>
            </a:r>
            <a:r>
              <a:rPr kumimoji="1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主</a:t>
            </a: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哦父</a:t>
            </a:r>
            <a:r>
              <a:rPr kumimoji="1" lang="en-US" altLang="zh-CN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, </a:t>
            </a:r>
            <a:r>
              <a:rPr kumimoji="1" lang="zh-CN" altLang="en-US" sz="6000" b="1" kern="1200" dirty="0">
                <a:solidFill>
                  <a:srgbClr val="FFFFFF"/>
                </a:solidFill>
                <a:latin typeface="+mn-ea"/>
                <a:ea typeface="+mn-ea"/>
                <a:cs typeface="+mn-cs"/>
              </a:rPr>
              <a:t>你的名在全地何其美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/>
            </a:r>
            <a:b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</a:br>
            <a:r>
              <a:rPr kumimoji="1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457200" y="3202708"/>
            <a:ext cx="11277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/>
            </a:r>
            <a:br>
              <a:rPr kumimoji="1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stretch out my hands to You</a:t>
            </a:r>
            <a:b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loudly declare that You are the Lord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Father, Your name is beautiful in all the earth</a:t>
            </a:r>
            <a:r>
              <a:rPr lang="en-US" altLang="en-US" sz="4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4400" b="1" kern="1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41684" y="628049"/>
            <a:ext cx="11277600" cy="304880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每当夜幕低垂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举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目遥望穹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苍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天父</a:t>
            </a:r>
            <a:r>
              <a:rPr kumimoji="1" lang="en-US" altLang="zh-CN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,  </a:t>
            </a: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我发出赞叹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1260909" y="3052831"/>
            <a:ext cx="1003915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4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As night falls,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 lift up my eyes and look at the sky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5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Father, I give praises to You</a:t>
            </a:r>
            <a:r>
              <a:rPr lang="en-US" altLang="en-US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1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eautiful Night Sky Starry Sky Powerpoint Background For Free Download -  Slidesdo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381000"/>
            <a:ext cx="10972800" cy="2286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耿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耿银河</a:t>
            </a:r>
            <a:r>
              <a:rPr kumimoji="1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新細明體"/>
                <a:cs typeface="+mn-cs"/>
              </a:rPr>
              <a:t>,  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</a:t>
            </a:r>
            <a:r>
              <a:rPr kumimoji="1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点繁星明月</a:t>
            </a:r>
            <a:r>
              <a:rPr kumimoji="1" lang="zh-CN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伴</a:t>
            </a:r>
            <a:endParaRPr kumimoji="1" lang="en-US" altLang="zh-CN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kumimoji="1" lang="zh-CN" altLang="en-US" sz="6600" b="1" kern="1200" dirty="0">
                <a:solidFill>
                  <a:srgbClr val="FFFFFF"/>
                </a:solidFill>
                <a:latin typeface="+mn-ea"/>
                <a:ea typeface="新細明體"/>
                <a:cs typeface="+mn-cs"/>
              </a:rPr>
              <a:t>我不禁要向你俯伏敬拜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66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ea typeface="新細明體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> </a:t>
            </a: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  <a:t/>
            </a:r>
            <a:br>
              <a:rPr kumimoji="1" lang="en-US" altLang="zh-CN" sz="4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新細明體"/>
                <a:cs typeface="+mn-cs"/>
              </a:rPr>
            </a:br>
            <a:endParaRPr kumimoji="1" lang="en-US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新細明體"/>
              <a:cs typeface="+mn-cs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609600" y="3181279"/>
            <a:ext cx="10510981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Bright stars are accompanied by the moon </a:t>
            </a:r>
            <a:b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in the Milky Way galaxy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altLang="en-US" sz="4400" b="1" kern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can’t help but fall down to worship You</a:t>
            </a:r>
            <a:r>
              <a:rPr lang="en-US" altLang="en-US" sz="4400" b="1" kern="1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1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endParaRPr kumimoji="1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43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13362</TotalTime>
  <Words>425</Words>
  <Application>Microsoft Office PowerPoint</Application>
  <PresentationFormat>Custom</PresentationFormat>
  <Paragraphs>104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自訂設計</vt:lpstr>
      <vt:lpstr>3_Default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703</cp:revision>
  <dcterms:created xsi:type="dcterms:W3CDTF">1999-09-19T02:56:02Z</dcterms:created>
  <dcterms:modified xsi:type="dcterms:W3CDTF">2025-03-15T20:39:01Z</dcterms:modified>
</cp:coreProperties>
</file>